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42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4BBD4-0690-427C-9BF8-F67BC59FB3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FF448E-9D6D-42E2-A9A6-6FB5442C6D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720109-EB28-4063-8104-C39040742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93BFF-E77B-4470-9455-705B6CDA61D2}" type="datetimeFigureOut">
              <a:rPr lang="en-IN" smtClean="0"/>
              <a:t>13-08-2021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ED8A67-A366-42F7-95C5-DA333AAF4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E90E5E-0D46-44CB-8A7F-5D6E41FAA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B81DD-831A-4C99-8D23-96AB0D2C109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10277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CE623-E7B1-4D1A-AC9A-3C3E27307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99C55B-4848-4AD7-A99C-8033BBE2CD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426068-27A2-4F1D-BECC-47845B181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93BFF-E77B-4470-9455-705B6CDA61D2}" type="datetimeFigureOut">
              <a:rPr lang="en-IN" smtClean="0"/>
              <a:t>13-08-2021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186978-97A9-4E68-82B1-1B5164D05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599D5-D629-46A0-9E60-7214B6DA4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B81DD-831A-4C99-8D23-96AB0D2C109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80580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545E4C-4764-4FFC-9C68-4CA0421447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F9DBBD-37B7-4478-9C55-67124F2E5F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64AFD1-9B29-4C10-A464-F8AB077D3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93BFF-E77B-4470-9455-705B6CDA61D2}" type="datetimeFigureOut">
              <a:rPr lang="en-IN" smtClean="0"/>
              <a:t>13-08-2021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DC0AA0-579D-4225-AFB4-FE53495CA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AC8C90-86A3-436A-9EC4-4B523B268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B81DD-831A-4C99-8D23-96AB0D2C109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60398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4FBC7-A77C-4316-BFD4-7306FDB2E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3A8B2C-5177-4D16-BF8E-741FDFF358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2B1BFD-9EAC-4804-B5C2-324C24F1F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93BFF-E77B-4470-9455-705B6CDA61D2}" type="datetimeFigureOut">
              <a:rPr lang="en-IN" smtClean="0"/>
              <a:t>13-08-2021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E42854-4216-4C0F-8C63-6B9739E73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842BE4-B90B-4FD3-AA69-2DC5902CA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B81DD-831A-4C99-8D23-96AB0D2C109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17782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90F0AB-8E02-49C0-9243-5117D6D74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CAD36D-1C76-4307-A92B-2595519539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F1A3A0-C63A-4532-8BD2-7D5E1B63A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93BFF-E77B-4470-9455-705B6CDA61D2}" type="datetimeFigureOut">
              <a:rPr lang="en-IN" smtClean="0"/>
              <a:t>13-08-2021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7D09DD-D10E-4A6C-9A08-797EAAAD0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FE2040-5482-4ADF-AAF2-04511DBD3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B81DD-831A-4C99-8D23-96AB0D2C109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28875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7B2E13-DD07-4888-82C0-C50A51C15F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104E3F-7D2A-4A51-9C86-A017FAA918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A97DDA-2A56-46BB-BDAF-26E5DDE517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7ABA56-FC44-4B6C-B061-501319FB7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93BFF-E77B-4470-9455-705B6CDA61D2}" type="datetimeFigureOut">
              <a:rPr lang="en-IN" smtClean="0"/>
              <a:t>13-08-2021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B4371C-3C98-43B6-8ED4-60D6E9955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838070-1591-40C7-B7F0-EE766D50A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B81DD-831A-4C99-8D23-96AB0D2C109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81722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1F998-0447-409D-910C-166A6052A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119E1E-73F8-4A5B-A2AA-A9FBA4B787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0DF59F-5A8D-4290-BEF1-A582EE2BCC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C783DC-F1F5-4838-BDCD-A1EAA63876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27F6266-B1AF-4FC2-8DDE-06FF6C4611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AA5C04B-C117-41B9-8A63-DDF9E0709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93BFF-E77B-4470-9455-705B6CDA61D2}" type="datetimeFigureOut">
              <a:rPr lang="en-IN" smtClean="0"/>
              <a:t>13-08-2021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C06A273-EF03-4468-AE2E-CE7597F0A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812131-22AB-48BD-8487-B8B1514BA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B81DD-831A-4C99-8D23-96AB0D2C109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80787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642348-2300-4414-AD5D-DBB02808A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F28209-52CC-4CA3-A4E8-A269DFA29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93BFF-E77B-4470-9455-705B6CDA61D2}" type="datetimeFigureOut">
              <a:rPr lang="en-IN" smtClean="0"/>
              <a:t>13-08-2021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207D12-F4A9-4507-B663-D56CF7DB8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F62694-1D02-47D3-9749-0D7421968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B81DD-831A-4C99-8D23-96AB0D2C109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61346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1B787C-0CB5-4BD6-8FA9-2D38574E0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93BFF-E77B-4470-9455-705B6CDA61D2}" type="datetimeFigureOut">
              <a:rPr lang="en-IN" smtClean="0"/>
              <a:t>13-08-2021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C864D3-1280-4E5E-9D52-E75AC0295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F073F2-A4F4-453A-B3B0-4FEF4B415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B81DD-831A-4C99-8D23-96AB0D2C109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89315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8D095-DE0A-41CF-BD2D-09850C968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4528A8-927A-4DBE-97DF-48F596AB30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984869-6F3A-41F4-9510-01446A1779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7826FF-17D6-4873-8A3D-965F0DA17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93BFF-E77B-4470-9455-705B6CDA61D2}" type="datetimeFigureOut">
              <a:rPr lang="en-IN" smtClean="0"/>
              <a:t>13-08-2021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C1CFF8-0583-41C4-9C89-072CF6D2F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BCEA16-B6B9-4747-8B32-1C08F0107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B81DD-831A-4C99-8D23-96AB0D2C109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04287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018D1A-EB26-431E-B7E9-3DC22528D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4F7B47B-3C12-4A1C-B9F6-4E51FAC624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C201CD-438E-4E51-ACC3-953A6A0B8D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DCB25A-A73D-44A3-B8D6-4CE4A2CEC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93BFF-E77B-4470-9455-705B6CDA61D2}" type="datetimeFigureOut">
              <a:rPr lang="en-IN" smtClean="0"/>
              <a:t>13-08-2021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96DC42-A3B3-4C59-B505-A7656FCBE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DE8D21-A973-4CE9-A56D-CC61A0C8F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B81DD-831A-4C99-8D23-96AB0D2C109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79777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AA7D3B-56F6-4018-BF6D-4500487E6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103779-8DDF-4632-A751-E4AF613A2E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6681A3-82A0-4102-82F5-D67A7CB840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93BFF-E77B-4470-9455-705B6CDA61D2}" type="datetimeFigureOut">
              <a:rPr lang="en-IN" smtClean="0"/>
              <a:t>13-08-2021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EF395F-B4D5-4A5E-BF51-53C783DDD4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CB0BCC-C410-46C5-B3D8-CACAF92511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1B81DD-831A-4C99-8D23-96AB0D2C109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64176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524435138"/>
              </p:ext>
            </p:extLst>
          </p:nvPr>
        </p:nvGraphicFramePr>
        <p:xfrm>
          <a:off x="958970" y="1209571"/>
          <a:ext cx="10274060" cy="52893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66225">
                  <a:extLst>
                    <a:ext uri="{9D8B030D-6E8A-4147-A177-3AD203B41FA5}">
                      <a16:colId xmlns:a16="http://schemas.microsoft.com/office/drawing/2014/main" val="1254723969"/>
                    </a:ext>
                  </a:extLst>
                </a:gridCol>
                <a:gridCol w="4107835">
                  <a:extLst>
                    <a:ext uri="{9D8B030D-6E8A-4147-A177-3AD203B41FA5}">
                      <a16:colId xmlns:a16="http://schemas.microsoft.com/office/drawing/2014/main" val="1802632974"/>
                    </a:ext>
                  </a:extLst>
                </a:gridCol>
              </a:tblGrid>
              <a:tr h="446536">
                <a:tc>
                  <a:txBody>
                    <a:bodyPr/>
                    <a:lstStyle/>
                    <a:p>
                      <a:r>
                        <a:rPr lang="en-US" sz="2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Activity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Timelines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9009082"/>
                  </a:ext>
                </a:extLst>
              </a:tr>
              <a:tr h="446536">
                <a:tc>
                  <a:txBody>
                    <a:bodyPr/>
                    <a:lstStyle/>
                    <a:p>
                      <a:r>
                        <a:rPr lang="en-US" sz="2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EQA Sensitization</a:t>
                      </a:r>
                      <a:r>
                        <a:rPr lang="en-US" sz="22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Meeting </a:t>
                      </a:r>
                      <a:endParaRPr lang="en-US" sz="2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r>
                        <a:rPr lang="en-US" sz="2200" b="0" baseline="30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</a:t>
                      </a:r>
                      <a:r>
                        <a:rPr lang="en-US" sz="22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Aug 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7890931"/>
                  </a:ext>
                </a:extLst>
              </a:tr>
              <a:tr h="446536">
                <a:tc>
                  <a:txBody>
                    <a:bodyPr/>
                    <a:lstStyle/>
                    <a:p>
                      <a:r>
                        <a:rPr lang="en-US" sz="2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Sites enrollment in EQA portal to complete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18 -21 Aug 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8637762"/>
                  </a:ext>
                </a:extLst>
              </a:tr>
              <a:tr h="446536">
                <a:tc>
                  <a:txBody>
                    <a:bodyPr/>
                    <a:lstStyle/>
                    <a:p>
                      <a:r>
                        <a:rPr lang="en-US" sz="2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Panel</a:t>
                      </a:r>
                      <a:r>
                        <a:rPr lang="en-US" sz="22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Dispatch</a:t>
                      </a:r>
                      <a:endParaRPr lang="en-US" sz="2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23-25 Aug</a:t>
                      </a:r>
                      <a:r>
                        <a:rPr lang="en-US" sz="2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5048596"/>
                  </a:ext>
                </a:extLst>
              </a:tr>
              <a:tr h="639613">
                <a:tc>
                  <a:txBody>
                    <a:bodyPr/>
                    <a:lstStyle/>
                    <a:p>
                      <a:r>
                        <a:rPr lang="en-US" sz="2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Expected to reach the panel to the sites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3-10 Sep 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6379696"/>
                  </a:ext>
                </a:extLst>
              </a:tr>
              <a:tr h="639613">
                <a:tc>
                  <a:txBody>
                    <a:bodyPr/>
                    <a:lstStyle/>
                    <a:p>
                      <a:r>
                        <a:rPr lang="en-US" sz="2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 submission by the sites (within 2 days of receipt of samples)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4-14</a:t>
                      </a:r>
                      <a:r>
                        <a:rPr lang="en-US" sz="22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Sep 2021 (Due Date)</a:t>
                      </a:r>
                      <a:endParaRPr lang="en-US" sz="2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3750746"/>
                  </a:ext>
                </a:extLst>
              </a:tr>
              <a:tr h="446536">
                <a:tc>
                  <a:txBody>
                    <a:bodyPr/>
                    <a:lstStyle/>
                    <a:p>
                      <a:r>
                        <a:rPr lang="en-US" sz="2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Start of Analysis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Sep 2021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6236689"/>
                  </a:ext>
                </a:extLst>
              </a:tr>
              <a:tr h="446536">
                <a:tc>
                  <a:txBody>
                    <a:bodyPr/>
                    <a:lstStyle/>
                    <a:p>
                      <a:r>
                        <a:rPr lang="en-US" sz="2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 EQA</a:t>
                      </a:r>
                      <a:r>
                        <a:rPr lang="en-US" sz="22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Feedback to sites</a:t>
                      </a:r>
                      <a:endParaRPr lang="en-US" sz="2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en-US" sz="2200" b="0" baseline="30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rd</a:t>
                      </a:r>
                      <a:r>
                        <a:rPr lang="en-US" sz="22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b="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wk</a:t>
                      </a:r>
                      <a:r>
                        <a:rPr lang="en-US" sz="22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Sep 2021</a:t>
                      </a:r>
                      <a:endParaRPr lang="en-US" sz="2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3552880"/>
                  </a:ext>
                </a:extLst>
              </a:tr>
              <a:tr h="446536">
                <a:tc>
                  <a:txBody>
                    <a:bodyPr/>
                    <a:lstStyle/>
                    <a:p>
                      <a:r>
                        <a:rPr lang="en-US" sz="2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Post</a:t>
                      </a:r>
                      <a:r>
                        <a:rPr lang="en-US" sz="22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EQA Visits</a:t>
                      </a:r>
                      <a:endParaRPr lang="en-US" sz="2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20-27 Sep 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2694869"/>
                  </a:ext>
                </a:extLst>
              </a:tr>
              <a:tr h="639613">
                <a:tc>
                  <a:txBody>
                    <a:bodyPr/>
                    <a:lstStyle/>
                    <a:p>
                      <a:pPr marL="0" algn="l" defTabSz="342900" rtl="0" eaLnBrk="1" latinLnBrk="0" hangingPunct="1"/>
                      <a:r>
                        <a:rPr lang="en-US" sz="2200" b="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Final report preparation and submission to CTD and States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342900" rtl="0" eaLnBrk="1" latinLnBrk="0" hangingPunct="1"/>
                      <a:r>
                        <a:rPr lang="en-US" sz="2200" b="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2200" b="0" kern="1200" baseline="300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</a:t>
                      </a:r>
                      <a:r>
                        <a:rPr lang="en-US" sz="2200" b="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b="0" kern="1200" dirty="0" err="1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wk</a:t>
                      </a:r>
                      <a:r>
                        <a:rPr lang="en-US" sz="2200" b="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Oct 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7771949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14E96-4C90-405D-8ED2-EC1605E0C883}" type="datetime1">
              <a:rPr lang="en-US" smtClean="0"/>
              <a:t>13-Aug-21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0BCFB-CF5C-4FD3-AD16-6F7AABF37761}" type="slidenum">
              <a:rPr lang="en-US" smtClean="0"/>
              <a:t>1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989053" y="419506"/>
            <a:ext cx="9002440" cy="790065"/>
          </a:xfrm>
        </p:spPr>
        <p:txBody>
          <a:bodyPr/>
          <a:lstStyle/>
          <a:p>
            <a:r>
              <a:rPr lang="en-US" sz="3600" dirty="0"/>
              <a:t>Next Steps </a:t>
            </a:r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87A89E00-3C9D-4DE8-ADED-ABA8B6AF6F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3600" y="353225"/>
            <a:ext cx="1005840" cy="989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4473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96</Words>
  <Application>Microsoft Office PowerPoint</Application>
  <PresentationFormat>Widescreen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Next Steps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Activities  </dc:title>
  <dc:creator>Kishore Reddy</dc:creator>
  <cp:lastModifiedBy>Kishore Reddy</cp:lastModifiedBy>
  <cp:revision>4</cp:revision>
  <dcterms:created xsi:type="dcterms:W3CDTF">2021-08-13T08:11:26Z</dcterms:created>
  <dcterms:modified xsi:type="dcterms:W3CDTF">2021-08-13T10:17:27Z</dcterms:modified>
</cp:coreProperties>
</file>